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8" r:id="rId3"/>
    <p:sldId id="301" r:id="rId4"/>
    <p:sldId id="300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E7C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6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6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3023-6D6D-45F7-955A-1B124EE48BF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66EFF-E2A9-467F-92EB-164EA0620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35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74B23-9122-48E2-87E2-7EB95D91A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050" y="1048431"/>
            <a:ext cx="2194750" cy="18655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443092-0749-4EC2-8507-C4577ED203C5}"/>
              </a:ext>
            </a:extLst>
          </p:cNvPr>
          <p:cNvGrpSpPr/>
          <p:nvPr/>
        </p:nvGrpSpPr>
        <p:grpSpPr>
          <a:xfrm>
            <a:off x="3409950" y="171450"/>
            <a:ext cx="6362700" cy="800220"/>
            <a:chOff x="3409950" y="171450"/>
            <a:chExt cx="6362700" cy="800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DCAE23-DF5A-4F9A-A9E1-ACB155F3534D}"/>
                </a:ext>
              </a:extLst>
            </p:cNvPr>
            <p:cNvSpPr txBox="1"/>
            <p:nvPr/>
          </p:nvSpPr>
          <p:spPr>
            <a:xfrm>
              <a:off x="3409950" y="171450"/>
              <a:ext cx="6362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 GIA LÂM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C6F08B-468B-47CD-90D8-1E920EE96052}"/>
                </a:ext>
              </a:extLst>
            </p:cNvPr>
            <p:cNvSpPr txBox="1"/>
            <p:nvPr/>
          </p:nvSpPr>
          <p:spPr>
            <a:xfrm>
              <a:off x="4600575" y="571560"/>
              <a:ext cx="433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+mj-lt"/>
                </a:rPr>
                <a:t>TRƯỜNG MẦM NON HOA SỮA</a:t>
              </a:r>
              <a:endParaRPr lang="en-US" sz="2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283223-D819-482A-A11F-1F8410489436}"/>
              </a:ext>
            </a:extLst>
          </p:cNvPr>
          <p:cNvGrpSpPr/>
          <p:nvPr/>
        </p:nvGrpSpPr>
        <p:grpSpPr>
          <a:xfrm>
            <a:off x="3304653" y="3104772"/>
            <a:ext cx="6560881" cy="1791242"/>
            <a:chOff x="3304653" y="3104772"/>
            <a:chExt cx="6560881" cy="17912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BB413E-CFC5-4FF7-BDB7-6388A849154F}"/>
                </a:ext>
              </a:extLst>
            </p:cNvPr>
            <p:cNvSpPr/>
            <p:nvPr/>
          </p:nvSpPr>
          <p:spPr>
            <a:xfrm>
              <a:off x="3304653" y="3104772"/>
              <a:ext cx="656088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KĨ NĂNG SỐNG </a:t>
              </a:r>
            </a:p>
            <a:p>
              <a:pPr algn="ctr"/>
              <a:r>
                <a:rPr lang="en-US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trẻ kĩ năng gấp khăn</a:t>
              </a:r>
              <a:r>
                <a:rPr lang="en-US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782F05-6C5B-4ED1-BB65-4AA8C8152C77}"/>
                </a:ext>
              </a:extLst>
            </p:cNvPr>
            <p:cNvSpPr txBox="1"/>
            <p:nvPr/>
          </p:nvSpPr>
          <p:spPr>
            <a:xfrm>
              <a:off x="4204583" y="4311239"/>
              <a:ext cx="4761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</a:t>
              </a:r>
              <a:r>
                <a:rPr lang="vi-VN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3 - 4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FADE1A7E-79B0-431E-8FEA-460200FB0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4428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7375" y="6105524"/>
            <a:ext cx="406400" cy="36512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9EE1AEC-FB50-453E-9D2C-4659A5891A1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434149"/>
      </p:ext>
    </p:extLst>
  </p:cSld>
  <p:clrMapOvr>
    <a:masterClrMapping/>
  </p:clrMapOvr>
  <p:transition spd="slow" advTm="2070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4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10"/>
        <p14:stopEvt time="17541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- Chiếc Khăn Tay">
            <a:hlinkClick r:id="" action="ppaction://media"/>
            <a:extLst>
              <a:ext uri="{FF2B5EF4-FFF2-40B4-BE49-F238E27FC236}">
                <a16:creationId xmlns:a16="http://schemas.microsoft.com/office/drawing/2014/main" id="{485C0B54-E777-4061-AC86-6EEDF6C3A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26" end="111933"/>
                  <p14:fade out="3000"/>
                </p14:media>
              </p:ext>
            </p:extLst>
          </p:nvPr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0" y="-66675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FB68F9-0324-4EED-9808-A9EFF9D6F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54998D-F24D-46D9-8729-1528644D493D}"/>
              </a:ext>
            </a:extLst>
          </p:cNvPr>
          <p:cNvSpPr/>
          <p:nvPr/>
        </p:nvSpPr>
        <p:spPr>
          <a:xfrm>
            <a:off x="3812643" y="2338685"/>
            <a:ext cx="52715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 NĂNG GẤP KHĂN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2A55EFE-3F2B-4C5B-A90E-49296EA29B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57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252">
        <p:split orient="vert"/>
      </p:transition>
    </mc:Choice>
    <mc:Fallback>
      <p:transition spd="slow" advTm="472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essori- Cách gấp khăn">
            <a:hlinkClick r:id="" action="ppaction://media"/>
            <a:extLst>
              <a:ext uri="{FF2B5EF4-FFF2-40B4-BE49-F238E27FC236}">
                <a16:creationId xmlns:a16="http://schemas.microsoft.com/office/drawing/2014/main" id="{17F66183-0EC8-4699-8D80-460D70A5C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537" end="70018"/>
                  <p14:fade out="1250"/>
                </p14:media>
              </p:ext>
            </p:extLst>
          </p:nvPr>
        </p:nvPicPr>
        <p:blipFill rotWithShape="1">
          <a:blip r:embed="rId5">
            <a:lum contrast="20000"/>
          </a:blip>
          <a:srcRect l="15068" t="2222" r="14972" b="2222"/>
          <a:stretch>
            <a:fillRect/>
          </a:stretch>
        </p:blipFill>
        <p:spPr>
          <a:xfrm>
            <a:off x="0" y="-12382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9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899">
        <p:split orient="vert"/>
      </p:transition>
    </mc:Choice>
    <mc:Fallback xmlns="">
      <p:transition spd="slow" advTm="528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6358" y="2828835"/>
            <a:ext cx="73881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TẤT CẢ CÁC CON.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D5A452-3A21-4B30-B257-85982BA046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211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3090">
        <p15:prstTrans prst="prestige"/>
      </p:transition>
    </mc:Choice>
    <mc:Fallback>
      <p:transition spd="slow" advTm="23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50</Words>
  <Application>Microsoft Office PowerPoint</Application>
  <PresentationFormat>Widescreen</PresentationFormat>
  <Paragraphs>8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Ngọc Thi An</cp:lastModifiedBy>
  <cp:revision>98</cp:revision>
  <dcterms:created xsi:type="dcterms:W3CDTF">2021-08-31T04:43:23Z</dcterms:created>
  <dcterms:modified xsi:type="dcterms:W3CDTF">2022-04-06T01:42:19Z</dcterms:modified>
</cp:coreProperties>
</file>